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56" r:id="rId4"/>
    <p:sldId id="257" r:id="rId5"/>
    <p:sldId id="259" r:id="rId6"/>
    <p:sldId id="261" r:id="rId7"/>
    <p:sldId id="262" r:id="rId8"/>
    <p:sldId id="263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446B-C796-4CFF-A5C7-5C3CB63CB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E3309-967B-4BAE-8C76-9D3C09B23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723A6-0CE4-4E90-8AC0-98564463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B937-7C2D-42EC-BDF4-423F5989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01B0-747A-4A28-8C70-19F732ED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657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E51D-7DA4-4EE3-A431-134C59A5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6C320-00F2-41CC-8FD1-5E85A9067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1C08-A52B-4259-BD88-B924CD35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EBEF0-E5C0-4B00-ACDF-E4ED2DF3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E7B75-C211-4B58-B283-FA6A5E6E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341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4C7AA-DC79-4BAE-839C-9F4AEFD23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5B033-11FF-4642-9F99-C75C7C11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528F-5838-4A28-800C-0F13D548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DFA9B-93E7-4F5E-9E92-F26B7B9D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275B0-BF1C-4E13-B1F5-214E730A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026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8819-5861-4BEF-B5FE-DA4052A1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ACD9E-B884-409F-9978-8834AF00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73E01-3A11-4990-B46D-E1DCB866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4F39C-FAF5-46D3-BE49-6A84A53D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C59D9-73E8-40EA-9089-05A5BB14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420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D5A-66CE-4BE3-B8E1-9ADAAEAA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64320-E605-4D93-AFA4-6A7F12E98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BBBE-E25F-4D3C-9169-B47E4EEE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9A7A8-67D6-4C04-90B8-48F80655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1A71-FC00-4453-A2B1-487A0335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466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26D2-1079-42B7-AE8D-D916A81C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0A14-6DEE-4FD8-877A-CBE3A973D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DD95C-5467-45EB-97DB-D046574CF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86CC0-D3E0-4763-A279-584318C3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52318-1BBF-44A1-BCDE-2A6FF025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E2837-58B9-4E98-9F4B-C79C0330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932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49CD-F450-49D2-85B3-67EE2A063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0592-0C54-45FD-884C-3D2AC1CB9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8F0CA-F7DC-4900-AEDE-370B66323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4A8BB-F222-4F07-B97F-46E3240CF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91DCF-2262-44B9-88A5-53E397EE8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D9C2F-4EAB-433E-83A1-BD9D137A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56456-F75D-4CF3-8925-F0C19092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13676-64F0-4F53-B42C-D95DAB36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726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76EE-745B-472A-BED4-16D3764D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27C69-9AFC-49C1-8950-11CDA765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6C2A5-C012-4B29-8517-59C6FEA49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7DE9-216E-4420-8B30-40570930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167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4212B-EEEB-4632-9881-BD32CB21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85C70-90C4-4F29-90B1-5406E62EA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7D9A9-3726-46DE-8CA1-D372A37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369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961C-2C1E-411A-AA96-07BA6D09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1B2D6-6BFE-4644-8EC0-DB1CE6FAA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5D347-BC60-4E9C-9481-A4C8A3213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4828D-712E-44DC-8447-44713AD4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31D8C-38C9-402A-8AF4-4FA63EC3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9468-8588-495B-9178-153AC98D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396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E371-18B2-4930-B255-8F5305F4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78923-BB7F-4F9F-B5E7-50CD97C21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5A41C-8C40-4103-A1A0-38BB62A4A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7D896-42C9-4EE0-B8ED-D801F60D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CA730-5CBD-4C72-8D79-2DA797AF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9F550-FB28-4E47-A015-FB47714C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6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7B6B17-558E-48C5-8C9C-C71D4990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C002-BDD1-4E95-8ED8-5373C0E75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C322D-9E94-465C-BBB3-D9F8616B0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2DF7E-5659-4774-998D-C9FDBD3179D9}" type="datetimeFigureOut">
              <a:rPr lang="en-IL" smtClean="0"/>
              <a:t>18/11/2021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2A41-5A30-4417-BDAD-8BC35B1B1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1CB21-510E-4BCD-B16D-3188DC571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304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CEBB291-1463-44E6-9678-C4527AB2B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4" r="-2" b="136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Picture 4" descr="A picture containing sky, outdoor, dome, trailer&#10;&#10;Description automatically generated">
            <a:extLst>
              <a:ext uri="{FF2B5EF4-FFF2-40B4-BE49-F238E27FC236}">
                <a16:creationId xmlns:a16="http://schemas.microsoft.com/office/drawing/2014/main" id="{4C93D23C-071F-4309-8D2B-712E398DA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3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FE5A7E-3B37-478B-A500-0B537FA4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פרוייקט מצפה כוכבים</a:t>
            </a: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1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Localhost-Focuser</a:t>
            </a:r>
            <a:endParaRPr lang="en-IL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38C4B7-B889-424B-9680-58F9065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22115"/>
            <a:ext cx="12192000" cy="4554220"/>
          </a:xfrm>
        </p:spPr>
      </p:pic>
    </p:spTree>
    <p:extLst>
      <p:ext uri="{BB962C8B-B14F-4D97-AF65-F5344CB8AC3E}">
        <p14:creationId xmlns:p14="http://schemas.microsoft.com/office/powerpoint/2010/main" val="163214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atellite dish and sparkling night sky">
            <a:extLst>
              <a:ext uri="{FF2B5EF4-FFF2-40B4-BE49-F238E27FC236}">
                <a16:creationId xmlns:a16="http://schemas.microsoft.com/office/drawing/2014/main" id="{B22BD30D-24EE-43AD-A721-21EB81896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DF43864-DFEB-4E5B-9160-EC8DCE8A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72" y="178522"/>
            <a:ext cx="10515600" cy="1325563"/>
          </a:xfrm>
        </p:spPr>
        <p:txBody>
          <a:bodyPr/>
          <a:lstStyle/>
          <a:p>
            <a:pPr algn="ctr"/>
            <a:r>
              <a:rPr lang="he-IL" dirty="0">
                <a:solidFill>
                  <a:schemeClr val="accent6"/>
                </a:solidFill>
              </a:rPr>
              <a:t>לקחים ותובנות</a:t>
            </a:r>
            <a:endParaRPr lang="en-IL" dirty="0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5B82BC-F803-4691-901B-955642A7D034}"/>
              </a:ext>
            </a:extLst>
          </p:cNvPr>
          <p:cNvSpPr txBox="1">
            <a:spLocks/>
          </p:cNvSpPr>
          <p:nvPr/>
        </p:nvSpPr>
        <p:spPr>
          <a:xfrm>
            <a:off x="838200" y="19065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L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7F33C5-F144-4BC7-BA87-D7D47DB57226}"/>
              </a:ext>
            </a:extLst>
          </p:cNvPr>
          <p:cNvSpPr txBox="1">
            <a:spLocks/>
          </p:cNvSpPr>
          <p:nvPr/>
        </p:nvSpPr>
        <p:spPr>
          <a:xfrm>
            <a:off x="3660475" y="16354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63596-4B56-43D4-BC47-72569D957705}"/>
              </a:ext>
            </a:extLst>
          </p:cNvPr>
          <p:cNvSpPr txBox="1"/>
          <p:nvPr/>
        </p:nvSpPr>
        <p:spPr>
          <a:xfrm>
            <a:off x="722672" y="1555573"/>
            <a:ext cx="9762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accent4"/>
                </a:solidFill>
              </a:rPr>
              <a:t>הבנת ממשק אסקום והסימולטור הייתה המשימה העיקרית והארוכה ולכן הוחלט לכתוב מדריכי הורדה והתקנה של הסימולטורים והמערכת.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accent4"/>
                </a:solidFill>
              </a:rPr>
              <a:t>קביעת שיחות חתך יזומות על מנת לבדוק קצב התקדמות.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accent4"/>
                </a:solidFill>
              </a:rPr>
              <a:t>הרצה והבדיקת הסימולטורים והשליטה מרחוק כדי לבנות בסיס להמשך כאשר המערכת תעבור ל"שליטה רחוקה" בעתיד.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DD5D2-C073-4A2A-9C8A-50973934C044}"/>
              </a:ext>
            </a:extLst>
          </p:cNvPr>
          <p:cNvSpPr txBox="1"/>
          <p:nvPr/>
        </p:nvSpPr>
        <p:spPr>
          <a:xfrm>
            <a:off x="722672" y="4253051"/>
            <a:ext cx="9762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rtl="1"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rgbClr val="FF0000"/>
                </a:solidFill>
              </a:rPr>
              <a:t>ממשק עם הקבוצות האחרות של פרוייקט מצפה הכוכבים שלא התרחש עקב מגבלת הזמן.</a:t>
            </a:r>
          </a:p>
          <a:p>
            <a:pPr marL="342900" indent="-342900" algn="ctr" rtl="1">
              <a:buFont typeface="Arial" panose="020B0604020202020204" pitchFamily="34" charset="0"/>
              <a:buChar char="•"/>
            </a:pPr>
            <a:endParaRPr lang="he-IL" sz="24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C50C51-76E4-4485-A97A-72DD7DE543BD}"/>
              </a:ext>
            </a:extLst>
          </p:cNvPr>
          <p:cNvSpPr txBox="1">
            <a:spLocks/>
          </p:cNvSpPr>
          <p:nvPr/>
        </p:nvSpPr>
        <p:spPr>
          <a:xfrm>
            <a:off x="4335724" y="33277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3200" dirty="0">
                <a:solidFill>
                  <a:srgbClr val="FF0000"/>
                </a:solidFill>
              </a:rPr>
              <a:t>שיפור:</a:t>
            </a:r>
            <a:endParaRPr lang="en-IL" sz="3200" dirty="0">
              <a:solidFill>
                <a:srgbClr val="FF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0BA04A-3BC5-4190-8596-6B2C228A1762}"/>
              </a:ext>
            </a:extLst>
          </p:cNvPr>
          <p:cNvSpPr txBox="1">
            <a:spLocks/>
          </p:cNvSpPr>
          <p:nvPr/>
        </p:nvSpPr>
        <p:spPr>
          <a:xfrm>
            <a:off x="4335724" y="650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3200" dirty="0">
                <a:solidFill>
                  <a:schemeClr val="accent4"/>
                </a:solidFill>
              </a:rPr>
              <a:t>שימור:</a:t>
            </a:r>
            <a:endParaRPr lang="en-IL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07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22BD30D-24EE-43AD-A721-21EB81896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F43864-DFEB-4E5B-9160-EC8DCE8A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הקדמה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00B0C7-92B6-4EC4-9F59-F3956B74250F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איתי ערקובי </a:t>
            </a:r>
            <a:r>
              <a:rPr lang="en-US" b="1" dirty="0" err="1"/>
              <a:t>סטודנט</a:t>
            </a:r>
            <a:r>
              <a:rPr lang="en-US" b="1" dirty="0"/>
              <a:t> </a:t>
            </a:r>
            <a:r>
              <a:rPr lang="en-US" b="1" dirty="0" err="1"/>
              <a:t>שנה</a:t>
            </a:r>
            <a:r>
              <a:rPr lang="en-US" b="1" dirty="0"/>
              <a:t> ג </a:t>
            </a:r>
            <a:r>
              <a:rPr lang="en-US" b="1" dirty="0" err="1"/>
              <a:t>מסלול</a:t>
            </a:r>
            <a:r>
              <a:rPr lang="en-US" b="1" dirty="0"/>
              <a:t> </a:t>
            </a:r>
            <a:r>
              <a:rPr lang="en-US" b="1" dirty="0" err="1"/>
              <a:t>סייבר</a:t>
            </a:r>
            <a:r>
              <a:rPr lang="en-US" b="1" dirty="0"/>
              <a:t> 313260382</a:t>
            </a:r>
          </a:p>
          <a:p>
            <a:pPr marL="34290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משתתף</a:t>
            </a:r>
            <a:r>
              <a:rPr lang="en-US" b="1" dirty="0"/>
              <a:t> </a:t>
            </a:r>
            <a:r>
              <a:rPr lang="en-US" b="1" dirty="0" err="1"/>
              <a:t>בפרוייקט</a:t>
            </a:r>
            <a:r>
              <a:rPr lang="en-US" b="1" dirty="0"/>
              <a:t> </a:t>
            </a:r>
            <a:r>
              <a:rPr lang="en-US" b="1" dirty="0" err="1"/>
              <a:t>מצפה</a:t>
            </a:r>
            <a:r>
              <a:rPr lang="en-US" b="1" dirty="0"/>
              <a:t> </a:t>
            </a:r>
            <a:r>
              <a:rPr lang="en-US" b="1" dirty="0" err="1"/>
              <a:t>הכוכבים</a:t>
            </a:r>
            <a:r>
              <a:rPr lang="en-US" b="1" dirty="0"/>
              <a:t> </a:t>
            </a:r>
            <a:r>
              <a:rPr lang="en-US" b="1" dirty="0" err="1"/>
              <a:t>בהנחיית</a:t>
            </a:r>
            <a:r>
              <a:rPr lang="en-US" b="1" dirty="0"/>
              <a:t> </a:t>
            </a:r>
            <a:r>
              <a:rPr lang="en-US" b="1" dirty="0" err="1"/>
              <a:t>מר</a:t>
            </a:r>
            <a:r>
              <a:rPr lang="en-US" b="1" dirty="0"/>
              <a:t> </a:t>
            </a:r>
            <a:r>
              <a:rPr lang="en-US" b="1" dirty="0" err="1"/>
              <a:t>יוסי</a:t>
            </a:r>
            <a:r>
              <a:rPr lang="en-US" b="1" dirty="0"/>
              <a:t> </a:t>
            </a:r>
            <a:r>
              <a:rPr lang="en-US" b="1" dirty="0" err="1"/>
              <a:t>זגורי</a:t>
            </a:r>
            <a:endParaRPr lang="en-US" b="1" dirty="0"/>
          </a:p>
          <a:p>
            <a:pPr marL="34290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ראש</a:t>
            </a:r>
            <a:r>
              <a:rPr lang="en-US" b="1" dirty="0"/>
              <a:t> </a:t>
            </a:r>
            <a:r>
              <a:rPr lang="en-US" b="1" dirty="0" err="1"/>
              <a:t>צוות</a:t>
            </a:r>
            <a:r>
              <a:rPr lang="en-US" b="1" dirty="0"/>
              <a:t> </a:t>
            </a:r>
            <a:r>
              <a:rPr lang="en-US" b="1" dirty="0" err="1"/>
              <a:t>שרת</a:t>
            </a:r>
            <a:r>
              <a:rPr lang="en-US" b="1" dirty="0"/>
              <a:t> </a:t>
            </a:r>
            <a:r>
              <a:rPr lang="en-US" b="1" dirty="0" err="1"/>
              <a:t>בקרה</a:t>
            </a:r>
            <a:r>
              <a:rPr lang="en-US" b="1" dirty="0"/>
              <a:t> </a:t>
            </a:r>
            <a:r>
              <a:rPr lang="en-US" b="1" dirty="0" err="1"/>
              <a:t>אלפקה</a:t>
            </a:r>
            <a:r>
              <a:rPr lang="en-US" b="1" dirty="0"/>
              <a:t> – </a:t>
            </a:r>
            <a:r>
              <a:rPr lang="en-US" b="1" dirty="0" err="1"/>
              <a:t>היכרות</a:t>
            </a:r>
            <a:r>
              <a:rPr lang="en-US" b="1" dirty="0"/>
              <a:t> </a:t>
            </a:r>
            <a:r>
              <a:rPr lang="en-US" b="1" dirty="0" err="1"/>
              <a:t>והתממשקות</a:t>
            </a:r>
            <a:endParaRPr lang="en-US" b="1" dirty="0"/>
          </a:p>
          <a:p>
            <a:pPr marL="34290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 err="1"/>
              <a:t>משימה</a:t>
            </a:r>
            <a:r>
              <a:rPr lang="en-US" b="1" dirty="0"/>
              <a:t>:</a:t>
            </a:r>
            <a:r>
              <a:rPr lang="he-IL" b="1" dirty="0"/>
              <a:t> </a:t>
            </a:r>
            <a:r>
              <a:rPr lang="en-US" b="1" dirty="0" err="1"/>
              <a:t>הכרת</a:t>
            </a:r>
            <a:r>
              <a:rPr lang="en-US" b="1" dirty="0"/>
              <a:t> </a:t>
            </a:r>
            <a:r>
              <a:rPr lang="en-US" b="1" dirty="0" err="1"/>
              <a:t>פרוטוקול</a:t>
            </a:r>
            <a:r>
              <a:rPr lang="en-US" b="1" dirty="0"/>
              <a:t> </a:t>
            </a:r>
            <a:r>
              <a:rPr lang="en-US" b="1" dirty="0" err="1"/>
              <a:t>Ascom</a:t>
            </a:r>
            <a:r>
              <a:rPr lang="en-US" b="1" dirty="0"/>
              <a:t>  </a:t>
            </a:r>
            <a:r>
              <a:rPr lang="he-IL" b="1" dirty="0"/>
              <a:t> </a:t>
            </a:r>
            <a:r>
              <a:rPr lang="en-US" b="1" dirty="0" err="1"/>
              <a:t>וכתיבת</a:t>
            </a:r>
            <a:r>
              <a:rPr lang="en-US" b="1" dirty="0"/>
              <a:t> PoC </a:t>
            </a:r>
            <a:r>
              <a:rPr lang="he-IL" b="1" dirty="0"/>
              <a:t> </a:t>
            </a:r>
            <a:r>
              <a:rPr lang="en-US" b="1" dirty="0"/>
              <a:t>לצריכת </a:t>
            </a:r>
            <a:r>
              <a:rPr lang="en-US" b="1" dirty="0" err="1"/>
              <a:t>שירותים</a:t>
            </a:r>
            <a:r>
              <a:rPr lang="en-US" b="1" dirty="0"/>
              <a:t> </a:t>
            </a:r>
            <a:r>
              <a:rPr lang="en-US" b="1" dirty="0" err="1"/>
              <a:t>משרת</a:t>
            </a:r>
            <a:r>
              <a:rPr lang="en-US" b="1" dirty="0"/>
              <a:t> Alpaca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570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79539008-BADC-4969-97D1-55693F441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EFDA5-8CA3-48B3-AD58-9BCD3FE1E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18820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e-IL" sz="5200" dirty="0">
                <a:solidFill>
                  <a:srgbClr val="FFFFFF"/>
                </a:solidFill>
              </a:rPr>
              <a:t>ייעוד</a:t>
            </a:r>
            <a:endParaRPr lang="en-I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0A650-0725-4839-AC08-EDD02DED3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506" y="2533142"/>
            <a:ext cx="10762010" cy="28366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אפשרות שליטה מרחוק במכשירי המצפה.</a:t>
            </a:r>
          </a:p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 מאפשר יכולת עבודה על תוכניות ומכשירים אסטרונומיים במערכות ההפעלה: וונודס לינוקס ומאק. </a:t>
            </a:r>
          </a:p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מאפשר למערכות מצפה כוכבים לכלול תוכניות והתקנים בפלטפורמה מרובה.</a:t>
            </a:r>
          </a:p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מאפשר למכשירי האסטרונומיה לעבוד באמצעות </a:t>
            </a:r>
            <a:r>
              <a:rPr lang="en-US" dirty="0">
                <a:solidFill>
                  <a:srgbClr val="FFFFFF"/>
                </a:solidFill>
              </a:rPr>
              <a:t>WIFI &amp; Ethernet</a:t>
            </a:r>
            <a:r>
              <a:rPr lang="he-IL" dirty="0">
                <a:solidFill>
                  <a:srgbClr val="FFFFFF"/>
                </a:solidFill>
              </a:rPr>
              <a:t> ולהמנע מתקלות ה </a:t>
            </a:r>
            <a:r>
              <a:rPr lang="en-US" dirty="0">
                <a:solidFill>
                  <a:srgbClr val="FFFFFF"/>
                </a:solidFill>
              </a:rPr>
              <a:t>USB</a:t>
            </a:r>
            <a:r>
              <a:rPr lang="he-IL" dirty="0">
                <a:solidFill>
                  <a:srgbClr val="FFFFFF"/>
                </a:solidFill>
              </a:rPr>
              <a:t>.</a:t>
            </a:r>
          </a:p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מאפשר למערכת להשתמש בתוכנות אסטרונומיה ומיכשור במערכות הפעלה שונות.</a:t>
            </a:r>
          </a:p>
          <a:p>
            <a:pPr marL="457200" indent="-457200">
              <a:buFont typeface="+mj-lt"/>
              <a:buAutoNum type="arabicPeriod"/>
            </a:pPr>
            <a:endParaRPr lang="en-IL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5E9E-C170-48D4-B1E2-F1C6CFE3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ASCOM-Alpaca</a:t>
            </a:r>
            <a:endParaRPr lang="en-IL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A1246041-B5D3-4320-A50C-0A5CE1DBE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" r="3597" b="1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010DBE25-26A9-4A88-96D3-7F3909A1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75" y="2351651"/>
            <a:ext cx="5259388" cy="3231023"/>
          </a:xfrm>
        </p:spPr>
      </p:pic>
    </p:spTree>
    <p:extLst>
      <p:ext uri="{BB962C8B-B14F-4D97-AF65-F5344CB8AC3E}">
        <p14:creationId xmlns:p14="http://schemas.microsoft.com/office/powerpoint/2010/main" val="60956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6F81D-0A16-4969-AADD-F85DEF9B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7DE991-B911-4688-B5E5-E8B1055D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72" y="178522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סימולטורים לדוגמה</a:t>
            </a:r>
            <a:endParaRPr lang="en-IL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5B3A42D-7F8D-4537-AC2E-46FF970CB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2" y="1297222"/>
            <a:ext cx="2728452" cy="5103578"/>
          </a:xfrm>
          <a:prstGeom prst="rect">
            <a:avLst/>
          </a:prstGeom>
        </p:spPr>
      </p:pic>
      <p:pic>
        <p:nvPicPr>
          <p:cNvPr id="14" name="Picture 1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6D06676-C3B8-4A69-B041-DA96ABF8C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24" y="2622785"/>
            <a:ext cx="4262282" cy="1952898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317513-8F95-40C4-A150-025822C05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12" y="1297222"/>
            <a:ext cx="2302366" cy="51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E6557E-4D6C-4693-B883-79AECCF15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1402799"/>
            <a:ext cx="11265235" cy="482102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Focuser-code vs. simulator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5298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Rotator-code vs. simulator</a:t>
            </a:r>
            <a:endParaRPr lang="en-IL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93825-D40E-434E-82D6-7925E2068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0" y="1371600"/>
            <a:ext cx="11084647" cy="5117690"/>
          </a:xfrm>
        </p:spPr>
      </p:pic>
    </p:spTree>
    <p:extLst>
      <p:ext uri="{BB962C8B-B14F-4D97-AF65-F5344CB8AC3E}">
        <p14:creationId xmlns:p14="http://schemas.microsoft.com/office/powerpoint/2010/main" val="247356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Telescope-code vs. simulator</a:t>
            </a:r>
            <a:endParaRPr lang="en-IL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FD366E-08C5-44F4-9E33-92CCE4EEA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18" y="1491756"/>
            <a:ext cx="10515599" cy="4923792"/>
          </a:xfrm>
        </p:spPr>
      </p:pic>
    </p:spTree>
    <p:extLst>
      <p:ext uri="{BB962C8B-B14F-4D97-AF65-F5344CB8AC3E}">
        <p14:creationId xmlns:p14="http://schemas.microsoft.com/office/powerpoint/2010/main" val="154214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API</a:t>
            </a:r>
            <a:endParaRPr lang="en-IL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0CE9BC-19B7-4EDB-9549-EB724AD54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5" y="1322363"/>
            <a:ext cx="11148240" cy="4854600"/>
          </a:xfrm>
        </p:spPr>
      </p:pic>
    </p:spTree>
    <p:extLst>
      <p:ext uri="{BB962C8B-B14F-4D97-AF65-F5344CB8AC3E}">
        <p14:creationId xmlns:p14="http://schemas.microsoft.com/office/powerpoint/2010/main" val="214803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177</Words>
  <Application>Microsoft Office PowerPoint</Application>
  <PresentationFormat>Widescreen</PresentationFormat>
  <Paragraphs>26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Calibri Light</vt:lpstr>
      <vt:lpstr>Office Theme</vt:lpstr>
      <vt:lpstr>פרוייקט מצפה כוכבים</vt:lpstr>
      <vt:lpstr>הקדמה</vt:lpstr>
      <vt:lpstr>ייעוד</vt:lpstr>
      <vt:lpstr>ASCOM-Alpaca</vt:lpstr>
      <vt:lpstr>סימולטורים לדוגמה</vt:lpstr>
      <vt:lpstr>Focuser-code vs. simulator</vt:lpstr>
      <vt:lpstr>Rotator-code vs. simulator</vt:lpstr>
      <vt:lpstr>Telescope-code vs. simulator</vt:lpstr>
      <vt:lpstr>API</vt:lpstr>
      <vt:lpstr>Localhost-Focuser</vt:lpstr>
      <vt:lpstr>לקחים ותובנות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למה מיועד</dc:title>
  <dc:creator>Orkabi</dc:creator>
  <cp:lastModifiedBy>Orkabi</cp:lastModifiedBy>
  <cp:revision>12</cp:revision>
  <dcterms:created xsi:type="dcterms:W3CDTF">2021-10-05T08:42:52Z</dcterms:created>
  <dcterms:modified xsi:type="dcterms:W3CDTF">2021-11-18T14:34:46Z</dcterms:modified>
</cp:coreProperties>
</file>